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5" r:id="rId4"/>
    <p:sldId id="258" r:id="rId5"/>
    <p:sldId id="259" r:id="rId6"/>
    <p:sldId id="261" r:id="rId7"/>
    <p:sldId id="262" r:id="rId8"/>
    <p:sldId id="276" r:id="rId9"/>
    <p:sldId id="263" r:id="rId10"/>
    <p:sldId id="264" r:id="rId11"/>
    <p:sldId id="271" r:id="rId12"/>
    <p:sldId id="268" r:id="rId13"/>
    <p:sldId id="269" r:id="rId14"/>
    <p:sldId id="270" r:id="rId15"/>
    <p:sldId id="265" r:id="rId16"/>
    <p:sldId id="267" r:id="rId17"/>
    <p:sldId id="277" r:id="rId18"/>
    <p:sldId id="266" r:id="rId19"/>
    <p:sldId id="272" r:id="rId20"/>
    <p:sldId id="278" r:id="rId21"/>
    <p:sldId id="279" r:id="rId22"/>
    <p:sldId id="280" r:id="rId23"/>
    <p:sldId id="281" r:id="rId24"/>
    <p:sldId id="282" r:id="rId2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7L-wrMBa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TumGR91gty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CHAPTER-6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POLITICAL PARTIES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935" y="1828799"/>
            <a:ext cx="8229600" cy="52450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1489" y="317381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55299" name="AutoShape 3" descr="C:\Users\sai\Desktop\main-qimg-7dbea4e9100a2e67ba5d71dd1e5388db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sai\Desktop\political-parties-class-10-civics-ppt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540" y="881643"/>
            <a:ext cx="11543927" cy="86669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04979" y="9667938"/>
            <a:ext cx="8159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3912781" y="9633098"/>
            <a:ext cx="9611833" cy="32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sai\Desktop\political-parties-class-10-civics-ppt-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140" y="1041991"/>
            <a:ext cx="12525153" cy="8076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231758" y="9633098"/>
            <a:ext cx="8188842" cy="32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4" name="AutoShape 2" descr="C:\Users\sai\Desktop\main-qimg-7dbea4e9100a2e67ba5d71dd1e5388db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sai\Desktop\Multi-+Party+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345" y="531628"/>
            <a:ext cx="12440092" cy="861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276446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5231219" y="9569302"/>
            <a:ext cx="8229599" cy="3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78" name="AutoShape 2" descr="C:\Users\sai\Desktop\main-qimg-7dbea4e9100a2e67ba5d71dd1e5388db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5" name="Picture 1" descr="C:\Users\sai\Desktop\2-party-system-4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261" y="659220"/>
            <a:ext cx="12294780" cy="832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5367669" y="9548037"/>
            <a:ext cx="8475921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0" name="AutoShape 2" descr="C:\Users\sai\Desktop\main-qimg-7dbea4e9100a2e67ba5d71dd1e5388db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:\Users\sai\Desktop\main-qimg-7dbea4e9100a2e67ba5d71dd1e5388db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sai\Desktop\thequint_2018-06_c451031a-6712-421e-9049-7a04f6944892_Screen_Shot_2018_06_18_at_1_08_49_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2056" y="1105785"/>
            <a:ext cx="12503888" cy="771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410739" y="8676167"/>
            <a:ext cx="8135679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AutoShape 2" descr="C:\Users\sai\Desktop\main-qimg-7dbea4e9100a2e67ba5d71dd1e5388db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C:\Users\sai\Desktop\main-qimg-7dbea4e9100a2e67ba5d71dd1e5388db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C:\Users\sai\Desktop\10_SST_Civ_Ch20_01_Page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666" y="276447"/>
            <a:ext cx="13227368" cy="89951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96365" y="9611834"/>
            <a:ext cx="8609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SCIENCE-GRADE-X/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146698" y="9590567"/>
            <a:ext cx="8697431" cy="36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636874" y="1998922"/>
            <a:ext cx="13017256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Explain party system in </a:t>
            </a:r>
            <a:r>
              <a:rPr lang="en-US" sz="40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india</a:t>
            </a: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What is an alliance?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Why has India encouraged multiparty system?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976577" y="9590566"/>
            <a:ext cx="8596423" cy="36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political-parties-12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888" y="895793"/>
            <a:ext cx="11568224" cy="797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2050" name="Picture 2" descr="C:\Users\sai\Desktop\political-parties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98082"/>
            <a:ext cx="11674548" cy="87559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56122" y="9710468"/>
            <a:ext cx="8159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4745664" y="9654363"/>
            <a:ext cx="9353107" cy="33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530549" y="1467293"/>
            <a:ext cx="13123581" cy="71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Reforms of political party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Anti defection law: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Affidavit: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Organisational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elections: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3" descr="C:\Users\sai\Desktop\anti-defection-l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9914" y="3299130"/>
            <a:ext cx="5361542" cy="401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3444949" y="9526772"/>
            <a:ext cx="9696893" cy="44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Prepare a collage of the remedial measures taken by any one political party in India.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4720855" y="9696892"/>
            <a:ext cx="8973879" cy="33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339163" y="1339703"/>
            <a:ext cx="13314967" cy="824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800" b="1" i="0" u="sng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Suggestions to reform political party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Law to regulate internal affairs of political party.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Minimum number of tickets to women candidates.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State funding of elections.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4104167" y="9548037"/>
            <a:ext cx="8392633" cy="48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190307" y="1297172"/>
            <a:ext cx="13463823" cy="871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Over regulations of reforms can be counterproductive.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 will find ways to cheat laws.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other possible ways: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Pressure on political parties</a:t>
            </a:r>
          </a:p>
          <a:p>
            <a:pPr lvl="0"/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Loss of public support.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4678325" y="9611832"/>
            <a:ext cx="9207795" cy="34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001925" y="1552354"/>
            <a:ext cx="11844130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1)Mention the reforms  of political parties.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</a:t>
            </a:r>
            <a:r>
              <a:rPr lang="en-US" sz="4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Highlight a few suggestions to reform  political              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parties.</a:t>
            </a:r>
            <a:endParaRPr sz="420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4976037" y="9739423"/>
            <a:ext cx="9548037" cy="22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2466753" y="1509824"/>
            <a:ext cx="13187377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 smtClean="0"/>
          </a:p>
          <a:p>
            <a:r>
              <a:rPr lang="en-US" sz="4400" u="sng" dirty="0" smtClean="0">
                <a:hlinkClick r:id="rId3"/>
              </a:rPr>
              <a:t>https://www.youtube.com/watch?v=gp7L-wrMBaI</a:t>
            </a:r>
            <a:endParaRPr lang="en-US" sz="4400" dirty="0" smtClean="0"/>
          </a:p>
          <a:p>
            <a:r>
              <a:rPr lang="en-US" sz="4400" u="sng" dirty="0" smtClean="0">
                <a:hlinkClick r:id="rId4"/>
              </a:rPr>
              <a:t>https://www.youtube.com/watch?v=TumGR91gtyQ</a:t>
            </a:r>
            <a:endParaRPr lang="en-US" sz="44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Chiller" pitchFamily="82" charset="0"/>
                <a:ea typeface="Cambria"/>
                <a:cs typeface="Cambria"/>
                <a:sym typeface="Cambria"/>
              </a:rPr>
              <a:t>Thank you</a:t>
            </a:r>
            <a:endParaRPr sz="4800" b="1" i="0" u="none" strike="noStrike" cap="none">
              <a:solidFill>
                <a:schemeClr val="dk1"/>
              </a:solidFill>
              <a:latin typeface="Chiller" pitchFamily="82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2/6</a:t>
            </a:r>
            <a:r>
              <a:rPr lang="en-US" sz="1400" dirty="0" smtClean="0">
                <a:solidFill>
                  <a:schemeClr val="dk1"/>
                </a:solidFill>
              </a:rPr>
              <a:t>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3934047" y="9377916"/>
            <a:ext cx="9867013" cy="59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SCIENCE/ 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political-partiespptx-mridu-paban-2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888" y="1488558"/>
            <a:ext cx="12014790" cy="778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4359349" y="9526773"/>
            <a:ext cx="9037674" cy="43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sai\Desktop\6-political-parties-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660" y="1594884"/>
            <a:ext cx="10226887" cy="712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4167963" y="9654364"/>
            <a:ext cx="9207795" cy="38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2743200" y="2190308"/>
            <a:ext cx="12910930" cy="664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Partisan: A person who is strongly committed to a party.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Partisanship: It is marked by the tendency to take aside  and inability to take a balanced view on an issue.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3636335" y="9611833"/>
            <a:ext cx="8936665" cy="42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849526" y="446567"/>
            <a:ext cx="12121116" cy="852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sng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Functions of political parties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Contest elections: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Put forward different policies and </a:t>
            </a:r>
            <a:r>
              <a:rPr lang="en-US" sz="40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programmes</a:t>
            </a: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They play a decisive role in making laws.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They form and run the government.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Role of opposition;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Shape public opinion.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1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Access to government machinery and welfare schemes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423143" y="9548037"/>
            <a:ext cx="9420447" cy="4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615609" y="1892596"/>
            <a:ext cx="13038521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Define a political party.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3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are the components of the political party?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2)Explain the functions of the political parties.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5252484" y="9675628"/>
            <a:ext cx="8123274" cy="36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530549" y="1382234"/>
            <a:ext cx="13123581" cy="794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Necessity of Political party;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Every candidate will be independent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Promises will not be made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Uncertain government.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Accountable to their locality but not to the country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Villages get split into more than one faction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4465673" y="9675628"/>
            <a:ext cx="8931349" cy="28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PARTIES/POLITICAL SCIENCE-GRADE-X/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 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 descr="C:\Users\sai\Desktop\political-party-gopal-krishna-biswas-x-b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647" y="850606"/>
            <a:ext cx="11823403" cy="8652636"/>
          </a:xfrm>
          <a:prstGeom prst="rect">
            <a:avLst/>
          </a:prstGeom>
          <a:noFill/>
        </p:spPr>
      </p:pic>
      <p:sp>
        <p:nvSpPr>
          <p:cNvPr id="1029" name="AutoShape 5" descr="C:\Users\sai\Desktop\main-qimg-7dbea4e9100a2e67ba5d71dd1e5388db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313</Words>
  <PresentationFormat>Custom</PresentationFormat>
  <Paragraphs>234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34</cp:revision>
  <dcterms:created xsi:type="dcterms:W3CDTF">2006-08-16T00:00:00Z</dcterms:created>
  <dcterms:modified xsi:type="dcterms:W3CDTF">2020-07-11T05:34:26Z</dcterms:modified>
</cp:coreProperties>
</file>